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306" r:id="rId3"/>
    <p:sldId id="308" r:id="rId4"/>
    <p:sldId id="312" r:id="rId5"/>
    <p:sldId id="299" r:id="rId6"/>
    <p:sldId id="300" r:id="rId7"/>
    <p:sldId id="285" r:id="rId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e" initials="H" lastIdx="1" clrIdx="0">
    <p:extLst>
      <p:ext uri="{19B8F6BF-5375-455C-9EA6-DF929625EA0E}">
        <p15:presenceInfo xmlns:p15="http://schemas.microsoft.com/office/powerpoint/2012/main" userId="Has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14E"/>
    <a:srgbClr val="3C4856"/>
    <a:srgbClr val="54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15" autoAdjust="0"/>
  </p:normalViewPr>
  <p:slideViewPr>
    <p:cSldViewPr snapToGrid="0">
      <p:cViewPr varScale="1">
        <p:scale>
          <a:sx n="111" d="100"/>
          <a:sy n="111" d="100"/>
        </p:scale>
        <p:origin x="667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350" units="cm"/>
          <inkml:channel name="T" type="integer" max="2.14748E9" units="dev"/>
        </inkml:traceFormat>
        <inkml:channelProperties>
          <inkml:channelProperty channel="X" name="resolution" value="139.53488" units="1/cm"/>
          <inkml:channelProperty channel="Y" name="resolution" value="69.58763" units="1/cm"/>
          <inkml:channelProperty channel="T" name="resolution" value="1" units="1/dev"/>
        </inkml:channelProperties>
      </inkml:inkSource>
      <inkml:timestamp xml:id="ts0" timeString="2020-11-02T12:27:39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16960 7937 0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8T08:19:13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10623 13176 0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1-28T09:04:06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7805 7607 0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4T06:01:23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1587 5609 0,'0'-13'31,"27"0"-31,-14 13 16,40 0-16,13 0 15,27 0 1,39 0-16,0 0 15,40 0-15,265 0 16,-212 0-16,53 13 16,-67 13-1,14 1-15,0-1 16,-53 1-16,13-14 16,-13 13-16,-39-26 15,25 0-15,-12 0 16,13 0-16,-27 0 15,0 0-15,0 0 16,-26 0-16,13 0 16,67 14-1,-120-1-15,0 0 16,13 0-16,-39-13 16,-14 0-1,1 0-15,-14 0 0,0 0 16,1 0-1</inkml:trace>
  <inkml:trace contextRef="#ctx0" brushRef="#br0" timeOffset="1351.004">9009 5411 0,'13'0'15,"14"0"1,-14 0-16,13 0 16,-12 0-1,25 0-15,27 0 16,1 0-16,12 0 15,-39 0-15,92 0 32,27 0-17,-80 0-15,-13 0 16,14 0-16,12 0 16,1 0-16,92 0 15,-26 0 1,-93 0-1,0 13-15,-13-13 16,13 13-16,-26 0 16,-14-13-16,14 0 15,26 14-15,14-1 16,12 0-16,-52-13 16,26 0-16,27 0 15,92 0 1,-26 0-1,-93 0-15,26 13 16,1 14-16,13-14 16,0 13-1,-14-12-15,-52-14 16,52 0-16,-12 0 0,-1 0 16,1 0-1,12 0-15,1 0 16,-1 0-16,1 0 15,13 0-15,0 0 16,26 0-16,-13 0 16,-26 0-16,65 0 15,-118 0 1,13 0-16,-13 0 16,-14 0-16,1 0 15,-1 0 1,0 0-16,14 0 0,26 0 15,-13-14-15,0 1 16,-26 0-16,12 13 16,-25 0-16,-1 0 15,0 0-15,0 0 141,0 0-125</inkml:trace>
  <inkml:trace contextRef="#ctx0" brushRef="#br0" timeOffset="2719.6066">18455 5450 0,'13'0'15,"0"0"1,14 0-1,26 0 1,13 0-16,39 14 16,-12-14-16,79 26 15,13-13-15,-52-13 16,39 0-16,0 0 16,-14 0-16,-25 0 15,25 0 1,-25 0-16,158 0 15,-159 0-15,0 0 16,14 0 0,-14 0-16,0 0 15,-13 0-15,-13 0 16,-13 0-16,-1 0 16,-25 0-16,-1 0 0,0 0 15,26 0 1,1 0-16,13 0 15,13 0-15,-13 0 16,-14 0-16,-25 0 16,-28 0-16,-26 0 15,1 0-15,-1 0 16,13 0-16,1 0 16,26 0-1,-14 0-15,-25 0 16,25 0-16,-25 0 15,12 0-15,1 0 16,-14 0 0,0 0-16,0 0 31,0 0-15,1 0-1,12 0 1</inkml:trace>
  <inkml:trace contextRef="#ctx0" brushRef="#br0" timeOffset="16584.5586">3241 5927 0,'13'0'31,"-13"-14"-31,0 1 15,0-66 1,14 39-16,-1 0 16,-13 1-16,13-14 15,-13 26-15,13-26 16,1 27-16,-14 13 16,0 0-1,0-1 63,0 1 0,-14 13-46,1 0-32,0 0 15,0 13-15,-1 1 16,-12-1-16,13 0 16,13 0-16,-14-13 15,1 13 48</inkml:trace>
  <inkml:trace contextRef="#ctx0" brushRef="#br0" timeOffset="17060.8769">3347 5517 0,'13'0'0,"14"13"16,-14 13 0,0-26-16,0 13 15,1 1 1,-1 12-1,0 1 17,0-27-1,-13 13-15</inkml:trace>
  <inkml:trace contextRef="#ctx0" brushRef="#br0" timeOffset="22882.3842">6707 5120 0,'13'0'16,"1"0"-1,25-14 1,-25 14-16,38 0 15,-12 0-15,40 0 16,-41 0 0,-12 0-16,12 0 15,14 0-15,0 0 16,0 0-16,0 0 16,13 0-16,0 0 15,27 0-15,-27 0 16,-13 0-16,-13 0 15,-14 0-15,14 0 16,-14 0-16,-12 0 16,-1 0-16,0 0 31,0 0-31,14 0 16,-1 0-1,80 0-15,-66 0 16,-14 0-1,1 0-15,-14 0 16,0 0-16,13 0 0,14 0 16,0 0-1,0 0-15,-14 0 16,14-13-16,-27 13 16</inkml:trace>
  <inkml:trace contextRef="#ctx0" brushRef="#br0" timeOffset="26990.8317">10266 5080 0,'13'0'47,"0"0"-31,14 0-1,-1-13-15,14 13 16,-14 0-16,1 0 16,12 0-16,1 0 15,-13 0 1,12 0-16,1 0 0,13 0 15,-13 0 1,-1 0-16,14 0 16,-26 0-16,26 0 0,66 0 15,-66 0 1,13 0-16,0 0 16,-26 0-1,12 0-15,-12 0 0,-13 0 16,12 0-1,-12 0-15,-1 0 16,14 0-16,53 0 16,-14 0-1,-13 0 1,-40 0 0,-12 0-16,-1 0 15,13 0-15,1 0 16,26 0-1,-14 0 1,1 0-16,-13 0 16,-1 0-16,-13 0 15,1 0-15</inkml:trace>
  <inkml:trace contextRef="#ctx0" brushRef="#br0" timeOffset="28937.7075">6853 3757 0,'0'13'47,"13"-13"-16,0 0-15,14 0-16,-1 0 16,1 0-16,-1 0 15,0 0-15,14 0 16,0 0-16,0 0 16,26 0-16,-13 0 15,52 27-15,-38-14 16,-15-13-1,-12 0-15,13 0 0,0 0 16,0 0-16,-13 0 16,-1 0-16,1 0 15,0 0-15,-1 0 16,27 0 0,-26 0-1,0 0-15,-27 0 0,14 0 16,-1 13-1,0-13 1,1 0-16,-1 0 16,14 0-16,26 0 15,-13 0-15,-13 0 16,0 0-16,-1 0 16,14 0-16,-40 13 15,1-13 1,-1 0-16</inkml:trace>
  <inkml:trace contextRef="#ctx0" brushRef="#br0" timeOffset="41270.7968">16417 4882 0,'40'-14'15,"0"14"-15,-14 0 16,27 0-16,13 0 16,-13 0-16,13 0 15,0 0-15,27 0 16,-27 0-16,0 0 16,1 0-16,25 0 15,-26 0-15,0 0 16,-13 0-16,0 0 15,-26 0-15,12 0 16,-12 0 0,-14 0-16,27 0 0,-27 0 15,27 0-15,-1 0 16,-25 0 0,25 0-1,-25 0-15,-1 0 16,0 0-16,13 0 15,14 0-15,-27 0 16,14 0-16,-14 0 16,14 0-16,-1 0 15</inkml:trace>
  <inkml:trace contextRef="#ctx0" brushRef="#br0" timeOffset="59801.4968">1561 8520 0,'13'0'63,"14"0"-63,-14 0 16,27 0-16,-1 0 15,-25 0-15,25 0 16,-12 0-16,-1 0 15,27 0-15,-13 0 16,13 0 0,-27 0-16,1 0 15,-14 0-15,40 0 16,-40 0 0,13 0-16,-12 0 15,12 0-15,-13 0 0,1 0 16,-1 0-1,0 0-15,0 0 32,0 0-1</inkml:trace>
  <inkml:trace contextRef="#ctx0" brushRef="#br0" timeOffset="60474.322">2183 8414 0,'13'0'78,"27"13"-78,-27 0 16,13 0-16,-12-13 16,-14 14-16,13-1 15,0-13-15,0 13 16,-13 0-16,14 1 16,-1-14-1,-13 13 16,0 0-15,0 27 0,-13-40-1,-1 13-15,1 0 16,0 0-16,0-13 0,-1 14 16,1-1-1,13 0 1</inkml:trace>
  <inkml:trace contextRef="#ctx0" brushRef="#br0" timeOffset="65437.4013">12158 6906 0,'26'0'47,"14"0"-47,26 0 15,0 0-15,0 0 16,0 0-16,14 0 15,-41 0-15,-12 0 16,-14 0-16,0 0 16,1 0-16,-1 0 15,0 0 63</inkml:trace>
  <inkml:trace contextRef="#ctx0" brushRef="#br0" timeOffset="68699.4232">15399 7858 0,'13'0'16,"0"0"-1,53 0 1,-26 0-16,0 0 16,-1 0-16,-25 0 15,39 0 1,-40 0-16,0 0 15,0 0 1,0 0-16,1 0 0,-14-13 16,0 0 109</inkml:trace>
  <inkml:trace contextRef="#ctx0" brushRef="#br0" timeOffset="71917.8385">13401 10993 0,'-13'0'47,"39"0"-32,14 0-15,-27 0 16,27 0 0,0 0-16,-14 0 15,14 0-15,13 0 16,-14 0-16,28 0 15,-54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4T06:03:00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7818 4247 0,'14'-14'47,"-1"1"-32,13 13 1,14 0-16,-14 0 15,1 0 1,13 0-16,-14 0 16,1 0-16,-14 0 15,13 0-15,-13 0 16,1 0 15,-1 0 0,0 0-15,14 0 31,-14 0-31,0 0-1,0 0-15,1 0 16,-1 0 31,13-13-32,-13 13 17,1 0 14</inkml:trace>
  <inkml:trace contextRef="#ctx0" brushRef="#br0" timeOffset="6414.7562">6271 4696 0,'26'0'31,"40"0"-15,40 0-1,26 0-15,54 0 16,-1 0-16,66 0 16,14 0-16,-27 0 15,0 0-15,0 0 16,0 0-16,-39 0 16,-14 0-16,146 0 15,-199 0 1,0 0-16,-26 0 15,26 0-15,-13 0 16,-13 0-16,0 0 16,53-13-16,-27 0 15,-13 13-15,27 0 16,12 0-16,1 0 16,-13 0-16,-27 0 15,-13 0-15,-14 0 16,1 0-16,-1 0 15,-12 0-15,12 0 16,14 0-16,13 0 16,14 0-16,-28 0 15,28 0 1,-1 0-16,0 0 16,1 0-16,-14 0 0,-14 0 15,14 0 1,-13 0-16,93 0 15,-80 0 1,-13 0-16,-1 0 16,15 0-16,-15 0 15,-12 0 1,13 0-16,13 0 0,-13 0 16,13 0-16,-40 0 15,80 0 1,-80 0-16,-39 0 15,26 0-15,-13 0 16,13 0-16,-13 0 16,13 0-16,-26 0 15,13 0-15,0 0 16,0 0-16,-27 0 16,1 0-16,-1 0 15,-13 0-15,14 0 16,-14 0-16,27 0 15,52 0 17,-65 0-32,-14 0 15</inkml:trace>
  <inkml:trace contextRef="#ctx0" brushRef="#br0" timeOffset="11351.1742">6032 5913 0,'14'-13'0,"39"0"16,-27 13 0,40-13-16,-13 0 15,0 13-15,26 0 16,14 0-16,26 0 16,27 0-1,26 0-15,53 0 0,-1 0 16,15 0-16,-1 0 15,0 0-15,0 0 16,-13 0 0,-27 0-16,-26 0 15,0 0-15,0 0 16,-13 0-16,0 26 16,-27-13-16,0-13 15,1 0-15,131 0 16,-105 0-1,0 0-15,-14 0 16,14 0-16,0 0 16,-14 0-16,40 0 15,-13 0-15,0 0 16,-13 0-16,-13 0 16,12 0-16,-39 0 15,80 0 1,-27 0-1,-80 0 1,1 0-16,0 0 0,-14 0 16,14 0-16,-1 0 15,1 0 1,-27 0-16,27 0 16,-14 0-16,0 0 0,-13 0 15,27 0 1,-14 0-16,14 0 15,26 0-15,-13 0 16,-13 0-16,-27 0 16,0 0-16,0 0 15,-13 0-15,0 0 16,-27 0-16,14 0 16,13 0-16,0 0 15,0 0-15,26 0 16,-13 0-16,0 0 15,1 0-15,-15 0 16,1 0-16,-39 0 16,-1 0-16,0 0 15,0 0 1,1 0 0,-1 0-1,13 0-15,-13 0 16,1 0 78,-1 0-94</inkml:trace>
  <inkml:trace contextRef="#ctx0" brushRef="#br0" timeOffset="13302.2949">4934 5358 0,'40'0'63,"-13"-13"-63,-1 13 16,27 0-16,-27 0 15,27 0-15,-13 0 16,0 0-16,-14 0 15,1 0-15,-14 0 16,13 0-16,-12 0 16,-1 0 31,0 0 46,0 0-77</inkml:trace>
  <inkml:trace contextRef="#ctx0" brushRef="#br0" timeOffset="13983.4931">5345 5212 0,'13'27'63,"13"-14"-63,-13 0 16,1 14-16,25 12 15,-12-12-15,-1-14 16,1 0-16,-27 0 15,0 1 17,0-1-17,0 0 1,-27 0-16,14-13 16,-27 14-16,14-1 15,-1 13-15,1-12 16,13-14-16,-14 13 15</inkml:trace>
  <inkml:trace contextRef="#ctx0" brushRef="#br0" timeOffset="31136.0495">10398 7078 0,'13'0'31,"14"0"-31,-1 0 16,14 0-16,26 0 15,0 0-15,0 0 16,1 0-16,-15 0 15,-12 0-15,-13 0 16,12 0-16,1 0 16,-14 0-16,14 0 15,-13 0-15,-14 0 16,0 0 0,0 0-16,0 0 15,1 0 1,-1 0-1,0 0 1,0 0 0,14 0-16,-14 0 15,14 0-15,-14 0 16,0 0 15,0 0 141,0 0-141</inkml:trace>
  <inkml:trace contextRef="#ctx0" brushRef="#br0" timeOffset="38439.4757">13070 7038 0,'14'0'15,"-1"0"-15,0 0 16,40 0 15,-13 0-15,-14 13-16,1-13 15,12 0-15,1 0 16,13 0-16,-13 0 16,-14 0-16,14 0 15,-14 0-15,1 0 16,-1 0-16,1 0 16,-14 0-16,13 13 15,-13-13-15,14 0 16,-1 14-1,-12-14-15,-1 0 16,53 0 0,-53 0-1,14 0-15,-1 13 16,1-13 0,-14 0-16,0 0 15,0 0 1,1 0-1,-1 0 1,0 0 0</inkml:trace>
  <inkml:trace contextRef="#ctx0" brushRef="#br0" timeOffset="52832.6558">7263 7091 0,'13'0'78,"0"0"-62,14 0-16,-1 0 15,-13 0 1,14 0-16,-14 0 15,0 0 1,1 0-16,12 13 47</inkml:trace>
  <inkml:trace contextRef="#ctx0" brushRef="#br0" timeOffset="54042.4391">8692 7078 0,'26'0'63,"-13"0"-63,40-14 16,-26 14-16,-1 0 15,14 0-15,-1 0 16,-12 0-16,13 0 15,-27 0-15,0 0 16</inkml:trace>
  <inkml:trace contextRef="#ctx0" brushRef="#br0" timeOffset="55984.1234">5913 7316 0,'14'0'15,"-1"0"1,13 0 0,27 0-16,53 0 15,-53 0 1,0 0-16,0 0 15,-27 0-15,14 0 16,79 0 15,-106 0-31,14 0 16,-14 0-16,0 0 16,0 0-16</inkml:trace>
  <inkml:trace contextRef="#ctx0" brushRef="#br0" timeOffset="69378.6893">10954 8189 0,'13'0'62,"0"0"-46,14 0-16,-1 0 16,1 0-1,-1 0-15,0 0 0,41 0 32,-28 0-17,1 0-15,-14 0 16,14 0-16,0 0 15,-14 0-15,27 0 16,13 0-16,1 0 16,65 0-1,-53 0-15,-13 0 16,0 0-16,1 0 16,-1 0-16,-13 0 15,13 0-15,-13 0 16,13 0-16,-26 0 15,26 0-15,-13 0 16,13 0-16,-13 0 16,0 0-16,-27 0 15,14 0-15,26 0 16,-26 0 0,-1 0-16,-12 0 15,-1 0-15,1 0 16,-1 0-1,-13 0 1</inkml:trace>
  <inkml:trace contextRef="#ctx0" brushRef="#br0" timeOffset="70858.4563">7554 7858 0,'0'-13'16,"13"-14"30,27 27-30,13-13 0,-40 13-16,27 0 15,-1 0-15,-12 0 16,-1 0-16,-13 0 16,27 0-16,0 0 15,-27 0-15,13 0 16,1 0-1,-14 0 1</inkml:trace>
  <inkml:trace contextRef="#ctx0" brushRef="#br0" timeOffset="71575.3234">7805 7620 0,'13'0'0,"1"0"16,12 0-16,-13 0 16,1 0-16,-1 0 15,13 13 1,1 0-16,-14-13 0,-13 14 15,13-1-15,0 0 16,1-13 0,-1 13-1,0 14 17,0-1-17,-13-12 1,0-1-1,0 0-15,0 0 16,0 14 0,-39-14-1,12-13-15,14 26 16,0-12-16,-14-1 16,27 0-1,-39 13-15,39-12 16</inkml:trace>
  <inkml:trace contextRef="#ctx0" brushRef="#br0" timeOffset="86595.6077">10411 9776 0,'14'0'63,"12"0"-48,67 0 1,-27 0-16,13 0 15,40 0-15,-13 0 16,26 0-16,-13 0 16,14 0-16,-1 0 15,14 0-15,12 0 16,1 0-16,-13 0 16,12 0-16,1 0 15,119 0 1,-159 0-1,-13 0-15,13 0 0,-13 0 16,-1 0-16,451 0 47,-463 0-47,-1 0 16,1774 0 171,-1853 0-187,40 0 31,-40 0-31</inkml:trace>
  <inkml:trace contextRef="#ctx0" brushRef="#br0" timeOffset="103665.1841">9128 9565 0,'-13'0'47,"13"-14"-47,40 1 16,-27 13-1,26 0-15,1-13 16,-27 13-16,14 0 15,13 0-15,39 0 32,-39 0-32,-14 0 15,14 0-15,-1 0 0,-12 0 16,-1 0 0,1 0-16,-14 0 15,27 0-15,-27 0 16,13 0-16,-12 0 15,-1 0-15,0 0 16,0 0 0,1 0-1,-1 0 1,0 0 78,0 0-63</inkml:trace>
  <inkml:trace contextRef="#ctx0" brushRef="#br0" timeOffset="111634.3436">5450 9327 0,'0'-27'78,"14"27"-78,-1 0 15,27 0-15,-1 0 16,-12 0-16,65 0 31,-65 0-31,-14 0 16,27 0-16,-1 0 16,-25 0-16,25 0 15,-12 0-15,-1-13 16,14 0-16,-27 13 15,14 0-15,-14 0 16,0 0 15</inkml:trace>
  <inkml:trace contextRef="#ctx0" brushRef="#br0" timeOffset="112393.5387">5940 9128 0,'13'0'47,"0"13"-32,1 1-15,12-1 16,0 0 0,-12 0-16,-1 0 15,0-13-15,0 14 16,-13-1-16,27-13 16,-27 13-1,13 0 1,-13 1-16,0-1 47,0 0-47,0 0 15,0 1 1,-13-1-16,0 0 16,13 0-16,-27 0 15,1 1 1,12-14-16,1 13 15,0-13 1,-13 13-16,12 0 16,1-13-1,0 0 1,-14 14 15,14-1-31</inkml:trace>
  <inkml:trace contextRef="#ctx0" brushRef="#br0" timeOffset="117497.3508">10663 11126 0,'13'0'47,"0"0"-47,0 0 16,14 0-16,-1 0 15,1 0-15,12 0 16,1 0-16,-13 0 16,12 0-16,1 0 15,-14 0-15,14 0 16,-27 0-16,27 0 15,-14 0-15,-12 0 16,25 0-16,-25 0 16,12 0-1,-13 0-15,1 0 16,12 0 0,-13 0-16,0 0 15,1 0 1,-1 0-1,0 0-15,0 0 47,1 0 0,-1 0-47,0 0 31,0 0-15,1 0 15,-1 0-15,0 0-16,0 0 16,0 0-1,1 0-15,-1 0 31,0 0 1,0 0-32,1 0 47,-1 0-16</inkml:trace>
  <inkml:trace contextRef="#ctx0" brushRef="#br0" timeOffset="121296.829">11946 11060 0,'13'0'63,"0"0"-48,14 0-15,-14 0 16,0 0 0,14 0-16,12 0 15,-25 0 1,-1 0-16,0 0 15,14 0 1,-14 0-16,27 0 0,-14 0 16,-13 0-16,0 0 15,1 0-15,-1 0 16,0 0 0,0 0-1,1 0 1</inkml:trace>
  <inkml:trace contextRef="#ctx0" brushRef="#br0" timeOffset="122406.775">13044 11099 0,'0'-13'31,"40"13"-15,-27 0 0,13 0-16,14 0 15,-27 0-15,27 0 16,0 0-16,-14 0 16,14 0-16,-1 0 15,-12 0-15,13 0 16,-1 0-16,-12 0 15,12 0-15,1 0 16,-27 0-16,14 0 16,-14 0-1,0 0 1,0 0-16</inkml:trace>
  <inkml:trace contextRef="#ctx0" brushRef="#br0" timeOffset="125712.5379">9485 11126 0,'0'13'63,"14"-13"-63,12 0 16,40 0-1,0 0-15,-13 0 0,13 0 16,0 0-16,1 0 15,-1 0-15,13 0 16,-13 0-16,-13 0 16,-26 0-1,12 0-15,-25 0 0,-1 0 16,0 0 0,0 0-16,1 0 31,-1 0-31</inkml:trace>
  <inkml:trace contextRef="#ctx0" brushRef="#br0" timeOffset="126782.7556">6191 10821 0,'-13'0'16,"13"-13"-1,26 0 1,-12 13-16,25-13 16,1 0-16,-13 13 15,-1 0-15,0 0 16,14 0 0,0 0-16,26 0 31,-26 0-31,-1 0 0,14 0 15,0 0 1,13 0 0,-39 0-16,-1 0 15,1 0 1,-14 0 0,0 0-16,0 0 15</inkml:trace>
  <inkml:trace contextRef="#ctx0" brushRef="#br0" timeOffset="127416.2856">6800 10597 0,'26'0'62,"-13"13"-62,1-13 16,12 13-16,1 13 16,-14-12-16,13 12 15,1-13-15,-1 27 32,-13-13 30,-13-1-62,-13-26 16,-13 13-16,-1 0 15,1 14-15,-14-14 16,14 0 0</inkml:trace>
  <inkml:trace contextRef="#ctx0" brushRef="#br0" timeOffset="135740.2207">4127 11893 0,'14'0'16,"12"0"-1,1 0 1,-1 0-16,1 0 16,-1 0-16,14 0 15,-14 0 1,14 0-16,-27 0 0,27 0 16,-14 0-16,1 0 15,-1 0 1,-13 0-1,1 0-15,-1 0 16,13 0-16,14 0 16,-27 0-16,14 0 15,-14 0-15</inkml:trace>
  <inkml:trace contextRef="#ctx0" brushRef="#br0" timeOffset="136465.599">4670 11761 0,'13'13'109,"0"0"-93,1 0-16,-1 1 15,0 12-15,13-13 16,-12 1-16,12 12 15,-13 27 1,-13-40 0,0 14-1,0-14 1,0 13-16,0 14 16,-13-14-16,13 1 15,-26-1-15,-54 1 31,54-14-31</inkml:trace>
  <inkml:trace contextRef="#ctx0" brushRef="#br0" timeOffset="503244.089">8030 8268 0,'27'0'47,"-1"0"-47,27 0 16,40-13-16,26 0 15,-14 13 1,81 0-16,-14 0 0,0 0 15,13 0-15,357 53 32,-396-40-32,12 13 15,-52-26-15,66 14 16,-53-1 0,-26-13-16,13 0 0,-14 0 15,27 13-15,80 27 31,-80-14-31,-26-13 16,-1 14-16,-26-14 16,14 0-16,-14 1 15,-26-14-15,26 13 16,-13 0-16,-1 0 16,-38-13-16,39 13 15,0 1-15,-14-14 16,1 0-16,0 0 15,13 0-15,-14 0 16,-12 0-16,-1 0 16,-13 0-16,14 0 15,-14 0-15,0 0 47,1 0-31,-1 0-16,0 0 15,0 0 1,0 0 0,1 0-1,-1 0 1,13 0-16,14 0 16,-14 0-1,27 0-15,-26 0 16,-14 0-16,14 0 15,-1 0 1,0 0 0,-12 0-16,25 0 15,14 0-15,-13 0 16,26 0-16,-13 0 16,13 0-16,-13 0 15,-26 0-15,-1 0 16,0 0-16,-12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4T06:05:31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4538 6390 0,'0'-14'31,"26"1"-16,14 0-15,-27 13 16,27-13-16,13 0 16,-1-1-16,15 1 15,12 0-15,-39 13 16,26 0-16,212 0 31,-173 0-15,1 0-16,13 0 0,-13 0 15,27 0-15,-1 0 16,0 0-16,0 0 16,-13 0-1,-52 0-15,-14 0 0,-14 0 16,1 0-16,0 0 16,12 0-1,-12 0-15,26 0 16,-13 0-16,13 0 15,27 0-15,0 0 16,-14 0-16,-13 0 16,-13 0-16,0 0 15,-13 0-15,-14 0 16,1 0-16,-14 0 16,26 0-16,1 0 15,-27 0-15,14 0 16,-14 0-1,0 0-15,1 0 16,-1 0-16,0 0 31,0 0-31,0 0 16,1 0 0,-1 0-1,0 0 1,0 0-1,1 0 1,-1 0 0,0 0-16,0 0 47,1 0-32,-1 0 16,0 0-31,0 0 47,0 0-15,1 0-32,-1 0 31,13 0-31,-12 0 31,-1 0-31,13 0 16,-13 0-16,1 0 15,-1 0 1,13 0 15,-12 0-15,-1 0 62</inkml:trace>
  <inkml:trace contextRef="#ctx0" brushRef="#br0" timeOffset="14353.4747">5569 7302 0,'14'0'78,"12"0"-62,-13 0-16,27 0 15,13-13 1,0 0-16,-13 13 16,-14 0-16,53 0 31,-52 0-31,26 0 16,0 0-16,13 0 15,26 0-15,1 0 0,-14 0 16,14 0-1,0 0-15,-27 0 16,26 0-16,-25 0 16,-1 0-16,-13 0 15,0 0-15,-14 0 16,54 0 0,-67 0-16,1 0 15,26 0 1,-27 0-16,-13 0 15,1 0 1,12 0-16,0 0 16,1 0-1,-1 0 1,-12 0 0,12 0-16,1 0 15,-14 0-15,0 0 63,0 0-48</inkml:trace>
  <inkml:trace contextRef="#ctx0" brushRef="#br0" timeOffset="33073.0629">688 8348 0,'0'-14'47,"13"14"-47,40 0 15,13 0-15,40 0 16,26 0-16,54 0 16,25 0-1,14 0-15,-13 0 16,26 0-16,-13 0 16,0 0-16,-14 0 15,-12 0-15,-27 0 16,13 0-16,-40 0 15,27 0-15,-13 0 16,13 0-16,13 0 16,-13 0-16,27 0 15,-27 0 1,26 0-16,-26 0 0,13 0 16,-39 0-16,13 0 15,-1 0 1,-12 0-16,-27 0 0,13 14 15,1 12-15,-14 1 16,13-14-16,-66-13 16,27 26-16,-54-26 15,14 0-15,-39 0 16,12 0-16,0 0 16,-12 0-1,-1 0-15,0 0 16,0 0-16,1 0 31,-1 0 47</inkml:trace>
  <inkml:trace contextRef="#ctx0" brushRef="#br0" timeOffset="45942.0524">569 8348 0,'40'0'62,"-1"0"-62,27 0 16,27 0-16,0 0 16,12 0-16,28 0 15,-1 0-15,0 0 16,53 0-16,159 0 16,-145 0-1,-1 0-15,1 0 16,39 0-16,-13 0 15,-40 0 1,40 0-16,-53 0 0,13 0 16,-39 0-16,-27 0 15,-14 0-15,-38 0 16,-1 0-16,0 0 16,13 0-16,1 0 15,12 0-15,27 0 16,-13 0-16,-13 0 15,-1 0 1,-12 0-16,12 0 16,-25 0-16,-1 0 15,13 0-15,-13 0 16,0 0-16,27 0 16,13 0-16,-14 0 15,14 0-15,13 0 16,-13 0-16,0 0 15,-13 0-15,-1 0 16,14 0-16,13 0 16,-26 0-16,12 0 15,-12 0-15,0 0 16,-14 0-16,14 0 16,-1 0-16,1 0 15,-27 0 1,-13 0-16,-27 0 0,14 0 15,-27 0-15,1 0 16,-1 0 0,0 0-16</inkml:trace>
  <inkml:trace contextRef="#ctx0" brushRef="#br0" timeOffset="53145.4222">13163 8057 0,'13'0'47,"27"0"-47,0 0 15,26 0-15,0 0 16,40 0-16,-14 0 16,14 0-1,13 0-15,-13 0 0,53 0 16,0 0-16,-14 0 16,14 0-1,0 0-15,-27 0 16,0 0-16,0 0 0,-26 0 15,-13 0 1,0 0-16,118 0 16,-92 0-1,-26 0-15,-14 0 16,14 0-16,-1 13 16,94-13 15,-147 0-31,-12 0 15,12 0-15,1 0 16,-13 0-16,12 0 16,27 0-1,-39 0 1,-14 0-16</inkml:trace>
  <inkml:trace contextRef="#ctx0" brushRef="#br0" timeOffset="56329.2895">14751 7276 0,'-14'0'16,"1"0"-16,0 13 16,0 0-1,-1 1 17,14 12-17,-13-13 1,0 1-16,13 12 15,0-13-15,0 1 16,0-1-16,0 26 31,0-25-31,0-1 16,0 0-16,0 27 16,0-27 15,0 14-31,13-1 15,0-13 1,1 14 0,-1-1-16,-13-13 15,13 1 1,0-1-16,1 0 16,-14 14-1,13-27 1,13 13-1,-13 0 1,1-13-16,-1 0 16,13 0-16,1 0 15,-14 0-15,0 0 16,0 0-16,14 0 16,-1-13-16,-12 0 15,-1-1-15,0 14 16,0-13-16,14 0 15,-1 0-15,-13-14 16,1 1 0,-1 12-16,0-12 15,0 0 1,-13 12 0,14-12-1,-1 13 16,-13-1-31,0-12 16,0-1-16,0 14 16,0 0-16,0 0 15,0 0-15,0-14 16,0 14-16,-13-14 16,-1 14-16,14 0 15,0 0-15,-13-1 16,0 14-1,0 0 1,-14-13-16,14 13 16,-13-26-1,-1 13-15,14 13 16,0 0 0,-1 0-1,1 0-15,0 0 16,0 0-16,-14 0 15,1 0 1,13 0 0,-1 0-16,1 0 15,0 0 1,0 0-16,-1 0 16,-12 0-1,0 0 1,26 13-16,-14 0 47,1-13 0</inkml:trace>
  <inkml:trace contextRef="#ctx0" brushRef="#br0" timeOffset="59769.5756">13203 7276 0,'-14'0'15,"-12"0"-15,26 13 16,-13 14 0,0-1-16,-1 1 15,14-14-15,-13 40 16,0-14-16,13 1 16,-13 13-16,13-40 15,0 27-15,0-14 16,0 14-16,0-13 15,0-14-15,0 40 16,13-27-16,0 14 16,14-27-16,-14 0 15,-13 1 1,26-1-16,1-13 16,-14 13-16,13 0 15,1 0-15,-1-13 16,14 14-1,-14-1-15,-12-13 16,12 0-16,27 0 16,-13-13-16,-1-14 15,1 14-15,-27-13 16,14 12-16,-1-25 16,1 12-16,-1 1 15,-13-14-15,-13 27 16,0-14-16,0 1 15,14-14-15,-1 14 16,-13 13-16,13-14 16,-13 14-16,0 0 15,0-14-15,0 14 16,0 0-16,0-1 16,0 1-1,-13 0-15,13 0 16,-13 0-16,-1-1 31,1 1-31,-40-27 16,27 40-1,-1-26-15,-12 13 16,-1-1-16,0 1 16,14 0-16,-14 0 15,14 0 1,-1-1-16,1 14 15,-14-13 1,27 0 0,0 13-1,-1 0 1,1 0-16,0 0 16,0 0 30</inkml:trace>
  <inkml:trace contextRef="#ctx0" brushRef="#br0" timeOffset="73129.935">13004 8930 0,'13'0'47,"1"-14"-47,-1 14 16,27 0-16,-14 0 15,27 0-15,0 0 16,13 0-16,0 0 16,0 0-16,27 0 15,0 0-15,-14 0 16,80 0 0,-93 0-16,26 14 15,1-1-15,-14 0 16,-12 0-16,12 1 15,-13-1-15,13 0 16,-52-13-16,39 0 16,0 0-16,-13 0 15,0 0 1,13 0-16,-13 0 0,-26 0 16,25 0-1,-12 0-15,13 13 0,-26 1 16,25-1-1,-12-13-15,26 13 16,-26 0-16,-27-13 16,27 0-16,0 0 15,-14 13-15</inkml:trace>
  <inkml:trace contextRef="#ctx0" brushRef="#br0" timeOffset="88668.2659">12793 8824 0,'0'-13'31,"-14"13"-15,14 13 0,-39 13-1,25-12-15,14-1 16,-13 0 0,0-13 62,13 13-63,0 0 1,0 1-16,0-1 109,0 0-109,13-13 32,14 13-17,-14-13-15,13 0 16,-12 0-1,-1 0 1,0 0-16,0 0 31,1 0-31,-1 0 16,0 0 0,0 0 30,0 0-30,1 0 0,-1 0-16,-26-13 187,-1 0-171,1 13-1,0-13-15,0-1 16,13 1-16,-13 13 16,-14-13 15,14 0 16,0-14-16,-14 27 0,27-13 1</inkml:trace>
  <inkml:trace contextRef="#ctx0" brushRef="#br0" timeOffset="90374.5242">10702 8983 0,'40'-14'78,"-27"14"-62,14 0-16,12 0 16,14 0-16,-13 0 15,13 0-15,53 0 16,-53 14-1,-14-14-15,28 0 16,-28 0-16,14 0 16,66 0-1,-79 0-15,13 0 16,13 0-16,-13 0 16,-13 0-16,-27 0 15,26 0-15,-25 0 16,12 0-16,40 0 31,-52 0-31,-1 0 16,0 0-16,0 0 15,14 0-15,-14 0 16,0 0-16,0 0 16,1 0 62,-1 0-63,0 0 17,0 0-17</inkml:trace>
  <inkml:trace contextRef="#ctx0" brushRef="#br0" timeOffset="104441.4043">14645 9022 0,'-27'14'15,"1"-1"1,-1 0 0,14 0-1,13 0-15,-13-13 16,0 14-1,-1 12 1,14-13-16,0 1 16,0 12-16,0-13 15,0 0 1,0 1 0,0-1-16,0 0 15,0 0-15,0 1 16,0-1-1,0 0-15,0 0 16,0 1-16,0-1 16,27 13 15,-1-13-31,1 1 16,-1-1-1,1-13-15,-14 0 16,13 0-16,14 0 15,-13 0-15,12 0 16,1 0-16,-14 0 16,14 0-16,0 0 15,-27 0-15,27 0 16,-14 0-16,-13 0 16,1 0-16,-1 0 15,26 0-15,-12-13 16,-14 13-1,14 0 1,-1 0 0,-13 0-16,1-14 31,-1 14-31,0 0 16,13-13-16,-12 13 15,-1-13 1,13 0-1,-12 0 1,-14-1 15,0 1-31,0 0 16,0 0 0,0-1-1,0-25 1,-14 12-16,1 27 15,0-13-15,13 0 16,-13 13-16,-1-13 16,14-1-16,-26 1 15,13 13-15,0-13 16,-27 0 0,13-1-16,27 1 15,-13 13-15,-13-13 16,12 0-16,-12 0 15,13-1-15,0 14 16,-14-13 0,14 0-16,0 0 15,-27-1 1,27 14-16,-1 0 16,1-13-16,0 13 15,0 0-15,0 0 16,-1 0-1,1 0 1,0 0-16,0 0 16,-14 0-16,14 0 15,-13 0 1,12 0-16,1 0 16,0 0-1,0 0-15,-14 0 16,14 0 15</inkml:trace>
  <inkml:trace contextRef="#ctx0" brushRef="#br0" timeOffset="114926.5936">15465 10054 0,'13'0'47,"40"0"-32,13 0 1,0 0-16,27 0 16,-14 0-16,14 0 15,0 0-15,-27 0 16,0 0-16,53 0 16,-66 0-1,0 0-15,-27 0 16,14 0-16,0 0 15,-14 0-15,0 0 16,-12 0-16,12 0 16,14 0-1,-27 0-15,0 0 16,1 0-16,12 0 16,-13 0-1,14 0-15,12 0 16,-12 0-1,-14 0 1,0 0-16,0 0 94,1 0-79</inkml:trace>
  <inkml:trace contextRef="#ctx0" brushRef="#br0" timeOffset="119536.0692">15915 8969 0,'0'14'47,"0"-1"-31,0 13-16,0-12 16,0 12-16,0-13 15,0 14-15,0-1 16,0-13-16,0 1 15,0-1 1,0 13-16,0 1 16,0-14-16,0 0 15,0 0-15,0 1 16,0-1 125</inkml:trace>
  <inkml:trace contextRef="#ctx0" brushRef="#br0" timeOffset="124483.3292">17568 10028 0,'14'0'47,"38"0"-31,-12 0-16,26 0 16,14 0-16,-14 0 15,26 0-15,-25 0 16,-1 0-16,0 0 15,26 0-15,-39 0 16,-13 0-16,0 0 16,13 0-1,-27 0 1,-13 0-16,14 0 16,-14 0-16,0 0 15,1 0-15,-1 0 16,0 0-16,13 0 15,1 0 1,-14 0-16,0 0 16,1 0-16,-1 0 15,0 0-15,13 0 16,-12 0 0,12 0-16,-13 0 0,1 0 15,12 0-15,1 0 16,-14 0-1</inkml:trace>
  <inkml:trace contextRef="#ctx0" brushRef="#br0" timeOffset="126928.5304">12660 11576 0,'14'0'63,"25"0"-48,14 0-15,-26 0 16,12 0-16,1 0 15,0 0-15,13 0 16,13 0-16,26 0 16,-26 0-16,1 0 15,-1 0-15,-13 0 16,13 0-16,0 0 16,0 0-16,13 0 15,-52 0-15,13 0 16,-14 0-16,-13 0 15,14 0-15,-14 0 16,0 0 0,0 0-1</inkml:trace>
  <inkml:trace contextRef="#ctx0" brushRef="#br0" timeOffset="146012.1399">14155 11483 0,'27'0'79,"-14"0"-64,13 0-15,1 0 16,12 0-16,28 0 15,25 0-15,14 0 16,26 0-16,1 0 16,25 0-16,1 0 15,-27 0-15,1 0 16,-27 0-16,-40 0 16,26 0-16,1 0 15,-27 0-15,0 0 16,0 0-16,1 0 15,12 0 1,-39 0-16,12 0 16,1 0-16,0 0 15,-26 0-15,12 0 16,1 0-16,-13 0 16,12 0-16,1 0 15,39 0 1,-65 0-1,-1 0-15,0 0 16,0 0-16,1 0 16,-1 0 77,0 0-61,0 0 30,0 0-31,1 0-31,-1 0 32,0 0 15,0 0-32</inkml:trace>
  <inkml:trace contextRef="#ctx0" brushRef="#br0" timeOffset="148183.9092">9432 9856 0,'14'0'31,"12"0"-16,14 0-15,-1 0 16,28 0-16,12 0 16,-13 0-1,0 0-15,27 0 0,-14 0 16,14 0-16,-27 0 16,-26 0-16,-1 0 15,-25 0-15,-1 0 16,0 0-16</inkml:trace>
  <inkml:trace contextRef="#ctx0" brushRef="#br0" timeOffset="148738.5004">10266 9684 0,'13'0'47,"14"0"-47,-1 26 16,-13-13-1,0 1-15,1-1 16,-1 13-16,0 1 16,-13-14-1,13 0 1,-13 14-1,0-14-15,-13 13 16,-13 14-16,-14-13 16,14 12-16,-1 1 15,1-27-15,-1 14 16,14-14-16</inkml:trace>
  <inkml:trace contextRef="#ctx0" brushRef="#br0" timeOffset="153520.6005">9181 12726 0,'13'0'16,"0"0"0,27 0-16,13 0 15,0 0-15,-13 0 16,13 0-16,0 0 15,-1 0-15,-12 0 16,0 0 0,39 0-16,-39 0 15,-14 0-15,-12 0 16,-1 0-16,0 0 16,0 0-16,0 0 15</inkml:trace>
  <inkml:trace contextRef="#ctx0" brushRef="#br0" timeOffset="154048.1907">9803 12621 0,'13'0'15,"0"0"1,0 0-16,27 0 16,-13 0-1,-1 13-15,-26 13 16,13-12-16,1-14 15,-1 13 1,-13 13 0,0 1-1,0-14-15,0 27 16,-13-27 0,-1-13-16,14 13 15,-26 0-15,13-13 16,13 14-16,-14-14 15,1 0-15,0 0 16,0 13 0,-14-13-1,14 0 1</inkml:trace>
  <inkml:trace contextRef="#ctx0" brushRef="#br0" timeOffset="156350.3892">11999 13004 0,'13'13'32,"0"-13"-17,27 0 1,-14 0-16,1 0 16,-1 0-16,-12 0 15,-1 0-15,13 0 16,1 0-1,-14 0-15,0 0 16,0 0-16,1 0 16,-1 0-1,13 0 32</inkml:trace>
  <inkml:trace contextRef="#ctx0" brushRef="#br0" timeOffset="157398.6511">12025 13309 0,'0'-27'32,"-13"27"15,0 0-47,0 0 31,-14 13-16,14 1 1,-14-1-16,14 0 47,0 0-31,13 0-1,0 1 1,0-1-1,0 0 1,26 0 0,-12 14-1,-1-14-15,0-13 32,0 0-32,1 0 31,-1 0 0,0 0-31,0 0 16,1 0-1,12 0 1,-13 0-16</inkml:trace>
  <inkml:trace contextRef="#ctx0" brushRef="#br0" timeOffset="158304.2566">12144 13361 0,'-13'0'16,"13"14"15,-13-14-15,0 13-1,13 0 16,0 0 1,13 1-32,0-1 15,0-13 32,1 0-31,-1 0 46,0 0-46,0 0 15,1 0 16,-14-13-16,0-1 1,0 1-17,0 0 16,-14 13 32</inkml:trace>
  <inkml:trace contextRef="#ctx0" brushRef="#br0" timeOffset="159848.2472">13745 13176 0,'13'0'78,"1"0"-63,-1 0-15,13 0 16,-13 0-16,14 0 16,13 0-16,-14 0 15,14 0-15,-1 0 16,1 0-16,0 0 15,0 0-15,-14 0 16,0 0-16,1 0 16,-14 0-16,14 0 15,-1 0 1,-13 0-16,0 0 16,1 0-16,-1 0 15,13 0-15,1 0 16,-14 0-16,0 0 15,1 0-15,-1 0 16</inkml:trace>
  <inkml:trace contextRef="#ctx0" brushRef="#br0" timeOffset="162977.7605">15161 13282 0,'39'0'47,"27"0"-32,27 0-15,13 0 16,26 0-16,-13 0 16,14 0-16,-28 0 15,-38 0-15,12 0 16,-13 0-16,40 0 31,-93 0-31,0 0 16,14 0-1,-14 0-15,27 0 16,-1 0-16,-12 0 0,13 0 16,12 0-1,-12 0-15,13 0 16,0 0-16,0 0 15,39 0 1,-65 0-16,-14 0 16</inkml:trace>
  <inkml:trace contextRef="#ctx0" brushRef="#br0" timeOffset="271223.8407">12607 11509 0,'0'-13'62,"-13"0"-30,-40-40-17,40 40 1,13-14-16,-13 27 15,-14-26-15,14-1 16,13 14-16,0 0 16,-13-14-16,0 1 15,13 13-15,0 0 16,0-14-16,0 14 31,0 0-31,0-14 16,0 1-16,0 12 15,0-12-15,0-14 16,13 40-16,-13-26 16,13-1-1,0 27-15,1-13 16,-14-13-16,13 26 16,13-13-16,-26-1 15,66-25 1,-39 25-1,13 1-15,12 0 0,1-14 16,53-12 0,-26 12-1,12 1-15,-26 13 16,14-1-16,-14 1 16,-13 0-16,0 0 15,-40 13-15,40 0 16,66-27-1,-93 27 1,14 0 0,0 0-16,-14 0 0,14 0 15,0 0-15,-14 0 16,14 0-16,13 0 16,-40 13-16,13-13 15,14 14-15,-14-14 16,1 0-1,-1 13 1,27 0 0,-26 0-1,-14 1 1,0-1 15,14 13-15,-27-12-16,0-1 15,0 0-15,0 13 16,0 27 0,0-26-16,0-14 15,0 14-15,0 12 16,0 1-16,-14-14 16,1 1-16,0-1 15,-13 14-15,12-14 16,-12 1-16,-1 13 15,14-1-15,-13-12 16,-54 79 0,54-80-1,13-13-15,-1 0 16,1 1-16,-13-1 16,12 0-1,1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4T06:10:39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6866 3810 0,'26'0'63,"1"0"-47,13 0-16,12 0 15,-12 13-15,-13-13 16,12 0-1,27 13 1,53 14-16,-92-27 0,26 13 16,-27 0-1,1-13 1,-1 14 0,-13-14 15</inkml:trace>
  <inkml:trace contextRef="#ctx0" brushRef="#br0" timeOffset="568.8493">7501 3731 0,'0'13'31,"13"0"-31,0-13 16,-13 13-16,14 1 16,-1-1-16,0 0 31,-13 13 0,0-12-15,-26-1-1,-1 13-15,-13-12 16,27 12-16,-26-26 0,12 27 16,1-14-16,26 0 31</inkml:trace>
  <inkml:trace contextRef="#ctx0" brushRef="#br0" timeOffset="4808.901">10557 3413 0,'0'13'31,"0"1"-31,0 12 16,0 14-16,0 26 15,0-26 1,0-14 0,0 27-16,0 0 0,0 0 15,0-27-15,0 14 16,0 0-16,0-14 15,0 53 1,0-65-16,-13 12 16,13-13-1,-14-13 1,14-13 31,0-27-47,0 1 15,0-14 1</inkml:trace>
  <inkml:trace contextRef="#ctx0" brushRef="#br0" timeOffset="6574.5835">10544 3307 0,'13'-13'31,"27"13"-15,-1 0 0,14 13-16,40 1 0,224 25 31,-118-12-31,-1-1 15,27-13-15,-27-13 16,14 0-16,13 0 16,-53 0-16,0 0 15,-40 0 1,27 0-16,-106 0 16,-13 0-16,-1 0 15,54 0 1,-53 0-1,26 0-15,26 0 0,-25 0 16,12 0-16,-39 0 16,26 0-16,-13 0 15,0 0-15,-27 0 16,27 0-16,0 0 16,13 0-16,-26 0 15,-1 0-15,28 0 16,12 0-16,-13 0 15,0 0-15,-13 0 16,13 0 0,0 0-16,27 0 0,-14 0 15,14 0 1,-27 0-16,0 0 16,14 0-16,-14 0 15,0 0-15,0 0 16,-13 0-16,13 0 15,-26 0-15,-14 0 16,14 0-16,-14 0 16,-12 0-16,12 14 15,1-1-15,-14-13 16,0 0 0,0 0-16,0 13 15,14-13 1,13 13-16,-14-13 15,1 0-15,-14 0 16,13 0-16,1 0 16,-14 0-1,13 13-15,-26 1 32,0 12-17,0 1-15,0-1 16,0 53-1,0-65-15,-13 52 0,0-26 16,13-1 0,-13 27-16,13-39 15,0-14-15,-14 14 16,1-1-16,13-13 31,0 0-31,-13 1 78,13-1-62,-13 0-16,-27-13 16,14 13-16,-54 1 15,-78 25 1,65-26-1,-13-13-15,-26 0 0,-53 0 16,-14 0-16,1 0 16,-14 0-16,14 0 15,-1 0-15,1 0 16,-1 0-16,1 0 16,26 0-1,-27 0-15,27 0 16,40 0-16,0 0 15,0 0-15,13 0 16,39 0-16,14 0 16,-13 0-16,12 0 15,1 0-15,0 0 16,13 0-16,-13 0 16,13 0-16,14 0 15,-14 0-15,-14 0 16,1 0-16,-92 0 15,91 0 1,1 0-16,-13 0 16,39 0-16,-26 0 15,13 0-15,-13 0 16,13 0 0,-13 0-16,26 0 0,-13 0 15,0 0 1,0 0-16,-13 0 0,40 0 15,-14 0-15,14 0 16,13 0 0,-27 0-16</inkml:trace>
  <inkml:trace contextRef="#ctx0" brushRef="#br0" timeOffset="7787.7255">15981 3995 0,'53'0'47,"26"13"-32,40 14-15,13-14 16,-26-13-16,27 0 16,12 0-16,-39 0 15,0 0 1,-40 0-16,-13 0 15,-13 0-15,-1 0 0,-26 0 16,14 0-16,-1 0 16,1 0-1,-1 0-15,14 0 16,0 0 0,-1 0-16,14 0 15,-13 0-15,0 0 16,-1 0-16,27 0 15,1 0-15,-1 0 16,26 0-16,-25 0 16,-15 0-16,1 0 15,-13 0-15,-27 0 16,14 0-16,-14 0 16,0 0-16,0 0 15</inkml:trace>
  <inkml:trace contextRef="#ctx0" brushRef="#br0" timeOffset="10743.8993">22476 8215 0,'0'27'31,"0"-14"-31,0 27 16,0-1-16,0-12 16,0 52-1,0-52-15,0-1 16,0-13-16,0 14 16</inkml:trace>
  <inkml:trace contextRef="#ctx0" brushRef="#br0" timeOffset="12023.6267">22437 8215 0,'0'-13'31,"26"13"-16,1 0-15,52 0 16,-53 0-16,67 13 16,0 14-16,-1-14 15,-26-13 1,27 0-16,-14 0 0,1 0 16,-41 0-1,14 0-15,0 0 16,-40 0-16,27 0 15,0 0 1,13 13-16,-27 0 16,1-13-1,-1 0-15,14 14 16,-27-1-16,14 0 16,-1-13-1,-13 13-15,14 1 16,-14-14-1,0 13 1,14-13 15,-27 26 1,0-12-17,0 38-15,0-25 16,0-1-16,0 27 15,0-26 1,0-14-16,-14 27 16,1-27-16,-13-13 156,-14 0-156,14 0 16,-27 0-1,-14 0-15,-25 0 0,-14 0 16,-13 0-1,13 0-15,14 0 0,25 0 16,1 0-16,0 0 16,0 0-16,13 0 15,13 0-15,14 0 16,13 0-16,-1 0 16,1 13 46,13 0-62,-13-13 78</inkml:trace>
  <inkml:trace contextRef="#ctx0" brushRef="#br0" timeOffset="21682.0563">21008 8652 0,'13'0'62,"40"0"-46,0 0-16,13 0 15,0 0 1,0 0-16,27 0 0,-27 0 16,0 0-16,-13 0 15,-26 0-15,-1 0 16,14 0 0,-27 0-16,14 0 0,12 0 15,-26 0-15,14 0 16,26 13-1,-40-13-15,13 0 0,-12 0 16,-1 0-16,0 0 16,0 0-1,14 0 1,-14 0-16,0 0 16,1 0-16,-1 0 15,0 0 1</inkml:trace>
  <inkml:trace contextRef="#ctx0" brushRef="#br0" timeOffset="25779.9146">22569 9128 0,'13'0'94,"0"0"-94,14 0 15,-1 0-15,-12 0 16,12 0 0,-13 0-16,0 0 15,40 0 1,-13 0-16,0 0 16,-14 13-1,-13-13-15,14 14 16,-14-14-16,0 0 15,14 0-15,-14 0 16,14 0-16,-1 13 16,-13-13-16,0 0 15,1 0 1,-1 0-16,0 0 16,0 0-16,1 0 31,-1 0-16,0 0-15,0 0 16,0 0 0,1 0 15</inkml:trace>
  <inkml:trace contextRef="#ctx0" brushRef="#br0" timeOffset="26743.5343">22595 9604 0,'0'-13'31,"14"13"-16,-1 0-15,40 0 16,-14-13-16,-25 13 16,12-13-16,1 13 15,-1 0-15,40-14 16,14 1 0,-41 13-16,27 0 15,1 0-15,-28 0 16,1 0-16,0 0 15,-27 0-15,13 0 16,-12 0 0,-1 0-1,0 0-15,0 0 16,0 0-16,1 0 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14T06:11:15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2672 3479 0,'14'0'109,"-1"0"-109,0 0 16,0 0-16,0 0 16,14 0-16,13 0 15,-27 0-15,13 0 16,-13 0-16,14 0 16,-1 0-16,1 0 15,-14 0 1</inkml:trace>
  <inkml:trace contextRef="#ctx0" brushRef="#br0" timeOffset="861.1571">2910 3413 0,'14'0'63,"-14"13"-48,13 1-15,0-14 32,14 13-17,-1 0 17,-26 0 30,0 0-15,0 14-47,-13-14 16,0 0-1,-1 1-15,-25-1 16,25-13-1,1 0 17,0 0 30</inkml:trace>
  <inkml:trace contextRef="#ctx0" brushRef="#br0" timeOffset="14857.0702">2619 3731 0,'14'0'79,"12"0"-79,14 0 15,-1 0-15,-12 0 16,13 0-16,-14 0 15,14 0-15,-1 0 16,-12 0-16,13 0 16,-14 0-16,-13 0 15,0 0 1,1 0-16,-1 0 16</inkml:trace>
  <inkml:trace contextRef="#ctx0" brushRef="#br0" timeOffset="15513.0731">2963 3704 0,'0'-13'0,"0"0"47</inkml:trace>
  <inkml:trace contextRef="#ctx0" brushRef="#br0" timeOffset="16563.7195">2990 3664 0,'0'-13'94,"39"13"-79,-25 13 1,-1 1-16,0-1 15,0 0 1,1 0 0,-14 1 109,0 12-110,-27-13 1,14-13 0,13 14-1,-13-14 1,-1 0-1,1 13 48,0-13-47,0 0-1</inkml:trace>
  <inkml:trace contextRef="#ctx0" brushRef="#br0" timeOffset="19774.1343">2434 3916 0,'13'0'125,"14"0"-125,-1 0 16,-12 0-16,12 0 15,-13 0-15,0 0 16,1 0-16,-1 0 16,0 0-1,0 0-15,1 0 16,-1 0-1</inkml:trace>
  <inkml:trace contextRef="#ctx0" brushRef="#br0" timeOffset="20820.3267">2659 3863 0,'0'-13'62,"13"13"-31,1 0-15,-1 13 0,13 0 46,-26 0 1,0 1-48,-13-1-15,0-13 16,0 13-16,-1 0 15,1 1-15</inkml:trace>
  <inkml:trace contextRef="#ctx0" brushRef="#br0" timeOffset="39833.0452">2368 4180 0,'13'0'94,"14"0"-94,-14 0 15,13 0-15,-12 0 16,-1 0-16,0 0 16,0 0-1,14 0-15,-14 0 16,0 0-1,0 0-15,1 0 32,-1 0-17,0 0 1,0 0-16,1 0 16,-1 0-1,0 0 16,0 0-15,1 0 0,-1 0 31,0 0-1</inkml:trace>
  <inkml:trace contextRef="#ctx0" brushRef="#br0" timeOffset="40586.8668">2712 4075 0,'13'0'78,"0"13"-78,14 13 15,-1 1 1,-12-14 0,-14 0-16,13-13 15,0 13 1,-13 1 15,0-1-15,0 0-1,-13-13-15,0 13 16,-1 14 0,1-14-16,0 0 15,13 0-15,-13-13 16,-14 14-16,14-14 31</inkml:trace>
  <inkml:trace contextRef="#ctx0" brushRef="#br0" timeOffset="50490.6654">2236 4498 0,'13'0'32,"13"0"-17,14 0 1,-13 0-16,39 13 15,-40-13-15,27 13 16,-13 1 0,-27-14-16,13 0 15,-12 0-15,12 0 16,-13 0-16,1 0 16,-1 0 30</inkml:trace>
  <inkml:trace contextRef="#ctx0" brushRef="#br0" timeOffset="51217.8142">2633 4458 0,'13'0'47,"0"0"-47,0 13 15,1 1-15,-1-14 16,0 13-16,-13 0 16,13 0-16,0-13 15,-13 27 1,0-14 15,0 14-15,-13-14-1,-13 0-15,13 0 16,-14 0 0,14 1 15,-27-1-16,27 0 1</inkml:trace>
  <inkml:trace contextRef="#ctx0" brushRef="#br0" timeOffset="55881.1338">1376 12435 0,'13'0'63,"0"-13"-47,1 13-16,12 0 15,40-13-15,13 0 16,14-1-16,-27 14 15,40 0-15,13 0 16,-13 0-16,-13 0 16,-1 0-16,-12 0 15,12 0-15,1 0 16,-1 0-16,-12 0 16,12 0-16,186 0 31,-212 0-31,0 0 15,27 0-15,13 0 16,-14 0 0,80 0-1,-79 0-15,26 0 0,-39 0 16,12 0-16,173 0 31,-186 0-15,-13 0-16,-13 0 15,13 0-15,-26 0 16,26 0-16,0 0 16,14 0-16,-14 0 15,-27 0-15,14 0 16,-13 0-16,0 0 16,-14 0-16,14 0 15,-27 0-15,14 0 16,-1 0-16,-13 0 15,1 0 1,-1 0 0,0 0-16,27 14 15,-27-14 1,0 0 0,0 0-16</inkml:trace>
  <inkml:trace contextRef="#ctx0" brushRef="#br0" timeOffset="58344.7098">6813 12356 0,'0'-13'62,"40"13"-46,13-13-1,26-1-15,-39 1 16,39 0-16,14 0 16,-27 13-16,26 0 15,1 0-15,-14 0 16,14 0-1,92 0 1,-105 0-16,12 0 16,93 0-1,-79 0-15,-13 0 16,-1 0-16,-25 0 16,25 0-16,14 0 15,-13 0-15,-1 0 16,146 0-1,-158 0 1,-14 0-16,-40 0 16,1 0-16,-1 0 15,-13 0 1,14 0 140</inkml:trace>
  <inkml:trace contextRef="#ctx0" brushRef="#br0" timeOffset="59360.3932">10385 12369 0,'13'0'31,"27"0"-31,-1 0 16,1 0-16,53 0 16,-1 0-16,-12 0 15,52 0 1,0 0-16,1 0 0,-1 0 15,27 0-15,-1 0 16,-12 0 0,39 0-16,-13 0 15,0 0-15,27 0 16,25 0-16,15 0 16,25 0-16,14 0 15,-13 0-15,12 0 16,1 0-16,-13 0 15,-27 0-15,-40 0 16,-12 0-16,-14 0 16,-27 0-16,-26 0 15,-26 0-15,-54 0 16,1 0-16,-13 0 16</inkml:trace>
  <inkml:trace contextRef="#ctx0" brushRef="#br0" timeOffset="64462.1418">14420 4419 0,'-13'0'16,"-1"13"-16,-12 0 15,-1 0 1,14 14-1,0-1-15,0-13 16,13 14-16,-14-14 16,1 0-16,0 27 15,0-14-15,13-12 16,-13 39-16,-1-14 16,1 14-16,13-26 15,0 39-15,-13 13 16,0-13-16,13-26 15,-14 26 1,14-39-16,0 12 0,0 14 16,0 0-16,0 13 15,0-26-15,0 0 16,14 26-16,-1-13 16,-13 13-1,0-53-15,0 27 16,0-27-16,-423 794 234,409-807-218,1 0-16,0 0 31,0 0 0,-1 0-31,1 0 16,0 0-16,0 0 62,-1 0 63,1-13-78,0 0-15,-13-1 30,26 1-62,52 26 63,-12 14-48,0-14-15,-14 13 16,1-12-16,-1 12 15,14-13-15,-14 14 16,1-1-16,-1 1 16,1 12-16,-14-12 15,13 13-15,1-1 16,-14 1-16,0-14 16,14 1-16,-1 13 15,-12-1-15,-1 1 16,0 0-16,0-1 15,0 1 1,14 0-16,-27-1 0,26 14 16,-12-13-16,-1 13 15,13 0-15,-13 0 16,1-14-16,12 14 16,-13-13-16,-13-14 15,14 54-15,-14-67 16,13 40-16,0-13 15,-13-27-15,13 40 16,-13-27 0,27 54-1,-27-54-15,13 27 0,-13-40 16,0 27 0,13 0-16,0 13 15,1-1 1,-14-25-16,0-14 15,26 80 1,-26-80-16,0 0 16,0 14-16,13 12 15,1-12-15,-14-14 16,13 13-16,-13-12 16,13 12-16,0 1 15,1-1-15,-14-13 16,39 40 15,-26-40-31,1 1 0,-14-1 16,26 0-1,-13-13-15,1 13 16,-1-13 0,27 14-16,-14-1 15,14 0-15,-14-13 16,-13 0-16,1 0 15,-1 0 17</inkml:trace>
  <inkml:trace contextRef="#ctx0" brushRef="#br0" timeOffset="70291.5415">16073 9962 0,'-13'-14'31,"26"14"0,1-13-31,12 13 16,14 0-16,-1-13 16,14 13-16,14 0 15,25 0-15,14 0 16,26 0-16,1 0 15,52 0-15,13 0 16,-13 0-16,14 0 16,-14 0-16,-13 0 15,0 0 1,-13 0-16,-14 0 16,1 0-16,-1 0 0,-12 0 15,-1 0-15,-13 0 16,13 0-16,-26 0 15,26 0-15,-13 0 16,14 0-16,-27 0 16,26 0-16,-26 0 15,13 0-15,-27 0 16,-12 0-16,12 0 16,1 0-1,0 0-15,-27 0 16,92 0-1,-65 0-15,-14 0 16,14 0-16,-27 0 16,27 0-16,-1 0 15,1 0-15,-27 0 16,0 0-16,0 0 16,1 0-16,-1 0 15,-13 0-15,13 0 16,-13 0-16,66 0 15,-66 0 1,-27 0-16,27 0 16,-13 0-16,-27 0 15,27 0-15,-1 0 32,1 0-32,-13 0 15,-14 0-15,13 0 16,-13 0 31,1 0-47,-1 0 15,0 0 17,0 0 14</inkml:trace>
  <inkml:trace contextRef="#ctx0" brushRef="#br0" timeOffset="78017.6472">22199 9499 0,'-14'0'31,"14"-14"-15,14 14-1,-1 0 1,0 0-16,13 0 16,14 0-1,0 0-15,-14 0 16,14 0-16,0 0 16,-14 0-16,27 0 15,0 0-15,-27 0 16,27 0-16,-13 0 15,66 0 32,-93 0-47,40 0 32,-40 0-32,0 0 0,27 14 31,-13-14 141,-27-14-157,0 1 1,13-13-16,-13 12 16,0 1-16,0 0 15,0 0-15,0-1 31,0 1-31,0 0 63,0 0-32,0 0-15,-27-1-1,1 1 17,13 13-17,-1-13 32,1 0-47,0 13 31,-13-14 16,12-12-15,1 13-17,0-1 16,0 1-15,-1 0 0,1 0-1,0 0 1,0 13 0,-1 0-16,-25-14 15,12 14 1,1 0-16,13 0 15,-14 0-15,14 0 16,0 0-16,-1 0 16,1 0-16,0 0 15,-13 0-15,12 0 16,-12 0 0,13 0 15,-1 0-16,1 14-15,0-14 16,0 13-16,13 0 16,-13 0-1,-1-13-15,1 27 16,-13-14-16,-1 0 16,1-13-16,26 13 15,-40 14 1,40-14-1,-13 0-15,0 1 16,-1-1-16,14 0 16,-13 0-16,0-13 15,13 13 1,0 1-16,0-1 31,0 0-31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0-12-20T06:32:28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15438 8586 0</inkml:trace>
  <inkml:trace contextRef="#ctx0" brushRef="#br0" timeOffset="642.8697">15438 8586 0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7168-E431-49DF-AFF7-8C785944B1E1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626D-1A37-41A2-AA2F-32294FA393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54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626D-1A37-41A2-AA2F-32294FA3932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56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35248"/>
      </p:ext>
    </p:extLst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09778"/>
      </p:ext>
    </p:extLst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08160"/>
      </p:ext>
    </p:extLst>
  </p:cSld>
  <p:clrMapOvr>
    <a:masterClrMapping/>
  </p:clrMapOvr>
  <p:transition spd="med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4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77800" y="711200"/>
            <a:ext cx="88011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1717">
            <a:off x="7815129" y="8258"/>
            <a:ext cx="1198973" cy="10756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230" y="27107"/>
            <a:ext cx="7886700" cy="684094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2454226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43247"/>
      </p:ext>
    </p:extLst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3810"/>
      </p:ext>
    </p:extLst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51171" y="476016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18442339"/>
      </p:ext>
    </p:extLst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642942"/>
      </p:ext>
    </p:extLst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28756"/>
      </p:ext>
    </p:extLst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850261"/>
      </p:ext>
    </p:extLst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93744"/>
      </p:ext>
    </p:extLst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992BBB-2733-41AF-B704-E53EBB09EF3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2021/3/13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A6134-58D1-4C39-96C2-A9375714A391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7" Type="http://schemas.openxmlformats.org/officeDocument/2006/relationships/image" Target="../media/image4.emf"/><Relationship Id="rId12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emf"/><Relationship Id="rId4" Type="http://schemas.openxmlformats.org/officeDocument/2006/relationships/image" Target="../media/image8.png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emf"/><Relationship Id="rId5" Type="http://schemas.openxmlformats.org/officeDocument/2006/relationships/image" Target="../media/image16.png"/><Relationship Id="rId10" Type="http://schemas.openxmlformats.org/officeDocument/2006/relationships/customXml" Target="../ink/ink6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8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313" y="2179219"/>
            <a:ext cx="9144000" cy="23374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528406" y="3315439"/>
            <a:ext cx="1554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</a:t>
            </a:r>
            <a:r>
              <a:rPr lang="zh-CN" altLang="en-US" dirty="0" smtClean="0">
                <a:solidFill>
                  <a:schemeClr val="bg1"/>
                </a:solidFill>
              </a:rPr>
              <a:t>：</a:t>
            </a:r>
            <a:r>
              <a:rPr lang="en-US" altLang="zh-CN" dirty="0" err="1" smtClean="0">
                <a:solidFill>
                  <a:schemeClr val="bg1"/>
                </a:solidFill>
              </a:rPr>
              <a:t>Gu</a:t>
            </a:r>
            <a:r>
              <a:rPr lang="en-US" altLang="zh-CN" dirty="0" smtClean="0">
                <a:solidFill>
                  <a:schemeClr val="bg1"/>
                </a:solidFill>
              </a:rPr>
              <a:t> Tang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时间：</a:t>
            </a:r>
            <a:r>
              <a:rPr lang="en-US" altLang="zh-CN" dirty="0" smtClean="0">
                <a:solidFill>
                  <a:schemeClr val="bg1"/>
                </a:solidFill>
              </a:rPr>
              <a:t>2021.3.13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err="1" smtClean="0">
                <a:solidFill>
                  <a:schemeClr val="bg1"/>
                </a:solidFill>
              </a:rPr>
              <a:t>Meeting:2021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</a:rPr>
              <a:t>AAAI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en-US" altLang="zh-CN" dirty="0" err="1" smtClean="0">
                <a:solidFill>
                  <a:schemeClr val="bg1"/>
                </a:solidFill>
              </a:rPr>
              <a:t>Code:None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84247" y="3938687"/>
            <a:ext cx="1072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墨迹 2"/>
              <p14:cNvContentPartPr/>
              <p14:nvPr/>
            </p14:nvContentPartPr>
            <p14:xfrm>
              <a:off x="6105600" y="2857320"/>
              <a:ext cx="360" cy="360"/>
            </p14:xfrm>
          </p:contentPart>
        </mc:Choice>
        <mc:Fallback xmlns=""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240" y="284796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/>
              <p14:cNvContentPartPr/>
              <p14:nvPr/>
            </p14:nvContentPartPr>
            <p14:xfrm>
              <a:off x="3824280" y="4743360"/>
              <a:ext cx="360" cy="360"/>
            </p14:xfrm>
          </p:contentPart>
        </mc:Choice>
        <mc:Fallback xmlns="">
          <p:pic>
            <p:nvPicPr>
              <p:cNvPr id="10" name="墨迹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4920" y="473400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墨迹 11"/>
              <p14:cNvContentPartPr/>
              <p14:nvPr/>
            </p14:nvContentPartPr>
            <p14:xfrm>
              <a:off x="2809800" y="2738520"/>
              <a:ext cx="360" cy="360"/>
            </p14:xfrm>
          </p:contentPart>
        </mc:Choice>
        <mc:Fallback xmlns="">
          <p:pic>
            <p:nvPicPr>
              <p:cNvPr id="12" name="墨迹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0440" y="272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文本框 4"/>
          <p:cNvSpPr txBox="1"/>
          <p:nvPr/>
        </p:nvSpPr>
        <p:spPr>
          <a:xfrm>
            <a:off x="503097" y="2393386"/>
            <a:ext cx="8379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Graph-Enhanced </a:t>
            </a:r>
            <a:r>
              <a:rPr lang="en-US" altLang="zh-CN" sz="2000" dirty="0">
                <a:solidFill>
                  <a:schemeClr val="bg1"/>
                </a:solidFill>
              </a:rPr>
              <a:t>Multi-Task Learning of Multi-Level Transition Dynamics for</a:t>
            </a: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                                         Session-based </a:t>
            </a:r>
            <a:r>
              <a:rPr lang="en-US" altLang="zh-CN" sz="2000" dirty="0">
                <a:solidFill>
                  <a:schemeClr val="bg1"/>
                </a:solidFill>
              </a:rPr>
              <a:t>Recommendation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503" y="-18622"/>
            <a:ext cx="8999620" cy="216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605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03" y="2206932"/>
            <a:ext cx="2343625" cy="2325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84" y="786051"/>
            <a:ext cx="8174598" cy="12459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13841" y="2206932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 smtClean="0"/>
              <a:t>1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306341" y="2559910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2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306341" y="2912888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3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329311" y="3271373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4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353322" y="3624351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5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353322" y="3977329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7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3353322" y="4302286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8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867293" y="1948804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 smtClean="0"/>
              <a:t>1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4282617" y="1946612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2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670127" y="1946612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3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085451" y="1946612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4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441398" y="1946612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5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863912" y="1946612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7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259544" y="1950930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/>
              <a:t>8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901594" y="222606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4319652" y="223297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5515150" y="256041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4729504" y="362435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4282617" y="4655264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5134547" y="2559910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5910692" y="3257214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5493437" y="222606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4322203" y="362435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6300250" y="2219458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353322" y="4655264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 smtClean="0"/>
              <a:t>9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6630803" y="1946612"/>
            <a:ext cx="4468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V</a:t>
            </a:r>
            <a:r>
              <a:rPr lang="en-US" altLang="zh-CN" sz="1100" dirty="0" err="1" smtClean="0"/>
              <a:t>9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728685" y="429511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4709882" y="222606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6673148" y="2216842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3901594" y="2559910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4335205" y="2554549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4715394" y="257080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0" name="文本框 39"/>
          <p:cNvSpPr txBox="1"/>
          <p:nvPr/>
        </p:nvSpPr>
        <p:spPr>
          <a:xfrm>
            <a:off x="5911657" y="257015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6330810" y="257015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5911657" y="222606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5133561" y="223297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4" name="文本框 43"/>
          <p:cNvSpPr txBox="1"/>
          <p:nvPr/>
        </p:nvSpPr>
        <p:spPr>
          <a:xfrm>
            <a:off x="6711669" y="2551709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3901593" y="2896790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4335205" y="2892347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4709882" y="2892347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5133561" y="288684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49" name="文本框 48"/>
          <p:cNvSpPr txBox="1"/>
          <p:nvPr/>
        </p:nvSpPr>
        <p:spPr>
          <a:xfrm>
            <a:off x="5515149" y="289476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5911657" y="2901026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6339917" y="290406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6722156" y="2912888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3888626" y="327137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4322203" y="327137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4728686" y="327137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5133561" y="327137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7" name="文本框 56"/>
          <p:cNvSpPr txBox="1"/>
          <p:nvPr/>
        </p:nvSpPr>
        <p:spPr>
          <a:xfrm>
            <a:off x="5518208" y="327137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6347593" y="327137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6742344" y="3268678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3901593" y="3642016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1" name="文本框 60"/>
          <p:cNvSpPr txBox="1"/>
          <p:nvPr/>
        </p:nvSpPr>
        <p:spPr>
          <a:xfrm>
            <a:off x="5137463" y="362435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2" name="文本框 61"/>
          <p:cNvSpPr txBox="1"/>
          <p:nvPr/>
        </p:nvSpPr>
        <p:spPr>
          <a:xfrm>
            <a:off x="5515148" y="3615642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3" name="文本框 62"/>
          <p:cNvSpPr txBox="1"/>
          <p:nvPr/>
        </p:nvSpPr>
        <p:spPr>
          <a:xfrm>
            <a:off x="5922449" y="363209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4" name="文本框 63"/>
          <p:cNvSpPr txBox="1"/>
          <p:nvPr/>
        </p:nvSpPr>
        <p:spPr>
          <a:xfrm>
            <a:off x="6347592" y="362435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6750360" y="3632093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6" name="文本框 65"/>
          <p:cNvSpPr txBox="1"/>
          <p:nvPr/>
        </p:nvSpPr>
        <p:spPr>
          <a:xfrm>
            <a:off x="3892613" y="3977329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7" name="文本框 66"/>
          <p:cNvSpPr txBox="1"/>
          <p:nvPr/>
        </p:nvSpPr>
        <p:spPr>
          <a:xfrm>
            <a:off x="4314496" y="3968159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8" name="文本框 67"/>
          <p:cNvSpPr txBox="1"/>
          <p:nvPr/>
        </p:nvSpPr>
        <p:spPr>
          <a:xfrm>
            <a:off x="4728685" y="3973679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69" name="文本框 68"/>
          <p:cNvSpPr txBox="1"/>
          <p:nvPr/>
        </p:nvSpPr>
        <p:spPr>
          <a:xfrm>
            <a:off x="5133560" y="3977329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>
            <a:off x="5518208" y="3968159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5933057" y="3973679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2" name="文本框 71"/>
          <p:cNvSpPr txBox="1"/>
          <p:nvPr/>
        </p:nvSpPr>
        <p:spPr>
          <a:xfrm>
            <a:off x="6347592" y="396786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6750360" y="396786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>
            <a:off x="3901593" y="4302286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4318672" y="430635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5145764" y="430183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7" name="文本框 76"/>
          <p:cNvSpPr txBox="1"/>
          <p:nvPr/>
        </p:nvSpPr>
        <p:spPr>
          <a:xfrm>
            <a:off x="5529447" y="4290286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8" name="文本框 77"/>
          <p:cNvSpPr txBox="1"/>
          <p:nvPr/>
        </p:nvSpPr>
        <p:spPr>
          <a:xfrm>
            <a:off x="5946526" y="4301835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6347592" y="4311371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0" name="文本框 79"/>
          <p:cNvSpPr txBox="1"/>
          <p:nvPr/>
        </p:nvSpPr>
        <p:spPr>
          <a:xfrm>
            <a:off x="6750359" y="4290286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1" name="文本框 80"/>
          <p:cNvSpPr txBox="1"/>
          <p:nvPr/>
        </p:nvSpPr>
        <p:spPr>
          <a:xfrm>
            <a:off x="3901592" y="4655264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2" name="文本框 81"/>
          <p:cNvSpPr txBox="1"/>
          <p:nvPr/>
        </p:nvSpPr>
        <p:spPr>
          <a:xfrm>
            <a:off x="4728684" y="4655264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3" name="文本框 82"/>
          <p:cNvSpPr txBox="1"/>
          <p:nvPr/>
        </p:nvSpPr>
        <p:spPr>
          <a:xfrm>
            <a:off x="5145763" y="4658909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4" name="文本框 83"/>
          <p:cNvSpPr txBox="1"/>
          <p:nvPr/>
        </p:nvSpPr>
        <p:spPr>
          <a:xfrm>
            <a:off x="5524599" y="4655264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5954390" y="4663242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6" name="文本框 85"/>
          <p:cNvSpPr txBox="1"/>
          <p:nvPr/>
        </p:nvSpPr>
        <p:spPr>
          <a:xfrm>
            <a:off x="6353161" y="4663242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87" name="文本框 86"/>
          <p:cNvSpPr txBox="1"/>
          <p:nvPr/>
        </p:nvSpPr>
        <p:spPr>
          <a:xfrm>
            <a:off x="6762104" y="4663242"/>
            <a:ext cx="270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8" name="墨迹 87"/>
              <p14:cNvContentPartPr/>
              <p14:nvPr/>
            </p14:nvContentPartPr>
            <p14:xfrm>
              <a:off x="561960" y="1352520"/>
              <a:ext cx="7691760" cy="2605320"/>
            </p14:xfrm>
          </p:contentPart>
        </mc:Choice>
        <mc:Fallback>
          <p:pic>
            <p:nvPicPr>
              <p:cNvPr id="88" name="墨迹 8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600" y="1343160"/>
                <a:ext cx="7710480" cy="26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11619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/>
              <a:t>Model  </a:t>
            </a:r>
            <a:r>
              <a:rPr lang="en-US" altLang="zh-CN" dirty="0" smtClean="0"/>
              <a:t>Architecture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70" y="1004296"/>
            <a:ext cx="3895042" cy="7125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07" y="1716861"/>
            <a:ext cx="3998169" cy="4075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681" y="2246848"/>
            <a:ext cx="4046295" cy="2900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205" y="2612518"/>
            <a:ext cx="1721124" cy="2851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168" y="3007508"/>
            <a:ext cx="3893808" cy="5760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276" y="3693430"/>
            <a:ext cx="2428982" cy="2600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9428" y="4063273"/>
            <a:ext cx="4034909" cy="5293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墨迹 13"/>
              <p14:cNvContentPartPr/>
              <p14:nvPr/>
            </p14:nvContentPartPr>
            <p14:xfrm>
              <a:off x="1485720" y="1514520"/>
              <a:ext cx="4229640" cy="2872080"/>
            </p14:xfrm>
          </p:contentPart>
        </mc:Choice>
        <mc:Fallback>
          <p:pic>
            <p:nvPicPr>
              <p:cNvPr id="14" name="墨迹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76360" y="1505160"/>
                <a:ext cx="4248360" cy="28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70987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/>
              <a:t>Model  Architecture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3" y="711202"/>
            <a:ext cx="8724614" cy="1701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33" y="2346721"/>
            <a:ext cx="3395734" cy="297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24" y="2694631"/>
            <a:ext cx="2279733" cy="250815"/>
          </a:xfrm>
          <a:prstGeom prst="rect">
            <a:avLst/>
          </a:prstGeom>
        </p:spPr>
      </p:pic>
      <p:cxnSp>
        <p:nvCxnSpPr>
          <p:cNvPr id="9" name="曲线连接符 8"/>
          <p:cNvCxnSpPr/>
          <p:nvPr/>
        </p:nvCxnSpPr>
        <p:spPr>
          <a:xfrm flipH="1">
            <a:off x="2593265" y="2481258"/>
            <a:ext cx="927542" cy="459828"/>
          </a:xfrm>
          <a:prstGeom prst="curvedConnector3">
            <a:avLst>
              <a:gd name="adj1" fmla="val -24646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011331" y="948775"/>
            <a:ext cx="2791327" cy="1168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857660" y="948774"/>
            <a:ext cx="1210033" cy="116878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146759" y="886899"/>
            <a:ext cx="1715358" cy="125968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大括号 14"/>
          <p:cNvSpPr/>
          <p:nvPr/>
        </p:nvSpPr>
        <p:spPr>
          <a:xfrm>
            <a:off x="3706501" y="2394431"/>
            <a:ext cx="117519" cy="5398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stCxn id="13" idx="2"/>
            <a:endCxn id="15" idx="1"/>
          </p:cNvCxnSpPr>
          <p:nvPr/>
        </p:nvCxnSpPr>
        <p:spPr>
          <a:xfrm flipH="1">
            <a:off x="3824020" y="2117558"/>
            <a:ext cx="582975" cy="54680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549" y="2578229"/>
            <a:ext cx="1135015" cy="265886"/>
          </a:xfrm>
          <a:prstGeom prst="rect">
            <a:avLst/>
          </a:prstGeom>
        </p:spPr>
      </p:pic>
      <p:cxnSp>
        <p:nvCxnSpPr>
          <p:cNvPr id="43" name="直接箭头连接符 42"/>
          <p:cNvCxnSpPr>
            <a:endCxn id="22" idx="0"/>
          </p:cNvCxnSpPr>
          <p:nvPr/>
        </p:nvCxnSpPr>
        <p:spPr>
          <a:xfrm flipH="1">
            <a:off x="5323057" y="2146588"/>
            <a:ext cx="1099756" cy="43164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905" y="2942747"/>
            <a:ext cx="3304602" cy="26760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548" y="3226885"/>
            <a:ext cx="3271550" cy="998861"/>
          </a:xfrm>
          <a:prstGeom prst="rect">
            <a:avLst/>
          </a:prstGeom>
        </p:spPr>
      </p:pic>
      <p:sp>
        <p:nvSpPr>
          <p:cNvPr id="45" name="右大括号 44"/>
          <p:cNvSpPr/>
          <p:nvPr/>
        </p:nvSpPr>
        <p:spPr>
          <a:xfrm>
            <a:off x="7161152" y="3083318"/>
            <a:ext cx="159275" cy="8767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箭头连接符 52"/>
          <p:cNvCxnSpPr/>
          <p:nvPr/>
        </p:nvCxnSpPr>
        <p:spPr>
          <a:xfrm flipH="1">
            <a:off x="7326959" y="2146588"/>
            <a:ext cx="648152" cy="137512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7592" y="4409898"/>
            <a:ext cx="3674858" cy="3174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7" name="墨迹 56"/>
              <p14:cNvContentPartPr/>
              <p14:nvPr/>
            </p14:nvContentPartPr>
            <p14:xfrm>
              <a:off x="204840" y="2262240"/>
              <a:ext cx="6586920" cy="2581560"/>
            </p14:xfrm>
          </p:contentPart>
        </mc:Choice>
        <mc:Fallback>
          <p:pic>
            <p:nvPicPr>
              <p:cNvPr id="57" name="墨迹 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480" y="2252880"/>
                <a:ext cx="6605640" cy="26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77503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53" y="934523"/>
            <a:ext cx="4379494" cy="15319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27" y="2689768"/>
            <a:ext cx="7528331" cy="15202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墨迹 8"/>
              <p14:cNvContentPartPr/>
              <p14:nvPr/>
            </p14:nvContentPartPr>
            <p14:xfrm>
              <a:off x="2471760" y="1185840"/>
              <a:ext cx="6082200" cy="2271960"/>
            </p14:xfrm>
          </p:contentPart>
        </mc:Choice>
        <mc:Fallback>
          <p:pic>
            <p:nvPicPr>
              <p:cNvPr id="9" name="墨迹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2400" y="1176480"/>
                <a:ext cx="6100920" cy="22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645172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1"/>
          </a:xfrm>
          <a:solidFill>
            <a:srgbClr val="0070C0"/>
          </a:solidFill>
        </p:spPr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60" y="1099391"/>
            <a:ext cx="3746440" cy="1699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7" y="2948456"/>
            <a:ext cx="5156390" cy="17718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642" y="1360648"/>
            <a:ext cx="3540404" cy="2448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墨迹 8"/>
              <p14:cNvContentPartPr/>
              <p14:nvPr/>
            </p14:nvContentPartPr>
            <p14:xfrm>
              <a:off x="495360" y="1228680"/>
              <a:ext cx="7772760" cy="3248280"/>
            </p14:xfrm>
          </p:contentPart>
        </mc:Choice>
        <mc:Fallback>
          <p:pic>
            <p:nvPicPr>
              <p:cNvPr id="9" name="墨迹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000" y="1219320"/>
                <a:ext cx="7791480" cy="32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6303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77836"/>
            <a:ext cx="9144000" cy="2249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95987" y="2956066"/>
            <a:ext cx="2978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THANGKS! 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51" y="213784"/>
            <a:ext cx="1798876" cy="1798876"/>
          </a:xfrm>
          <a:prstGeom prst="ellipse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557680" y="3090960"/>
              <a:ext cx="360" cy="36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8320" y="3081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999414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9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485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17990</TotalTime>
  <Words>113</Words>
  <Application>Microsoft Office PowerPoint</Application>
  <PresentationFormat>全屏显示(16:9)</PresentationFormat>
  <Paragraphs>93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第一PPT，www.1ppt.com</vt:lpstr>
      <vt:lpstr>PowerPoint 演示文稿</vt:lpstr>
      <vt:lpstr>Motivation</vt:lpstr>
      <vt:lpstr>Model  Architecture </vt:lpstr>
      <vt:lpstr>Model  Architecture </vt:lpstr>
      <vt:lpstr>Experiment</vt:lpstr>
      <vt:lpstr>Experiment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知识竞赛</dc:title>
  <dc:creator>第一PPT</dc:creator>
  <cp:keywords>www.1ppt.com</cp:keywords>
  <cp:lastModifiedBy>Hasee</cp:lastModifiedBy>
  <cp:revision>383</cp:revision>
  <dcterms:created xsi:type="dcterms:W3CDTF">2016-12-25T02:27:54Z</dcterms:created>
  <dcterms:modified xsi:type="dcterms:W3CDTF">2021-03-14T06:13:53Z</dcterms:modified>
</cp:coreProperties>
</file>